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140A-78AC-4C6A-A4D7-B5CAC6325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781DA-0052-4583-9C7C-75C7445E6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9028-DA12-4DF2-AAA4-C8A74F4D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3F5C-6CE5-4554-AB17-6D63C2F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34A6-BD30-4731-B6C8-9D575906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9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DD7A-BFF2-4175-9AD1-E9A22E17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73A-84F7-41AF-BDA1-5471EDD06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CD52-1588-40FD-8ED2-BF3E3D65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60C3-C962-41E8-85B2-B3BE3965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4895-94EB-4D56-9624-527C7617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9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7DABE-B919-479B-B719-4BB5DD831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FE550-A45F-44EC-BA52-5A941AB9E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595F-01A1-4EA7-BFDA-6F7DF5A9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43022-C908-4A46-8A3D-46E0623F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9D73-26F9-4180-9096-A48C2228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6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27B2-DE44-4388-BEC4-DDD958A9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6AC8-60BC-4FAF-B201-07A05459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E9AC-E863-4384-9ECB-6D35A4A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F1BA2-518A-43A6-80F9-D751BDFD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42514-7A6C-4EDC-BC69-A5A9AFA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9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578-A2F3-4CA8-B502-525ADDF0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5FF70-9229-42A0-985C-400DB97C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76E6-65FB-4665-ACB1-E98F6219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B7BBD-209E-4DEA-B730-3D5CEB5C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C172-10A3-4F9A-A54D-19287F7D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81BA-4C23-4378-BBB7-836B10F6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EEDDD-E500-45CE-8F0B-C45F79D6F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F6150-07C5-467C-B2AD-05CAF4D7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D3DB-B7DE-4741-9256-3B231A4B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7CFDA-033F-4EDB-A028-CEBD05DE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F4BC7-4107-41D4-88A5-2D4E1831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9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7A10-4563-497D-B3E6-C16BAFDF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3631C-1895-449D-974C-46CE1759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C3F5A-A6AC-4B81-9F08-71B191214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89D23-9A9E-42E3-9615-4FFE2E763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50828-11BB-4F7A-ACFA-46C6E876A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A89A1-4234-45BC-9E10-172F3442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EAF3D-55EA-406F-83F3-33C27330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66D7F-FC20-497B-87D3-7D9F2EB2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7197-A04D-47EB-B8C5-802DFCBE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4E486-ADF1-4215-B649-BA151FD5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FFE92-7905-4702-9149-5EF6A3FD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4D462-D678-42E7-9912-78C7D31B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2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C1CED-B542-4D91-8FCA-C4277423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3B67E-753A-4EF4-B3FD-59690DBE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F41FA-C2B0-462A-87A6-8EB19740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E4C6-4E01-44E8-9838-08023A31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1ADF-EF94-45E0-B4BC-68244227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1F22F-792E-4BD5-8749-D9201DE3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1ED6D-14D8-4144-9058-F48E9CB4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5639B-0052-4C14-BEC5-931A5E61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25598-A2D3-46D2-B90C-EE1C2168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9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0B4A-89FC-48D8-94DF-A7F2D80D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F1C4A-8813-45F2-AE6D-0F797CFE8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F1C3C-E3DA-409E-B368-134F300E4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57EF4-E8BA-4C52-9DF1-2D7EEF14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02D4C-90F6-4C69-88C1-7ABF2A05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E8DE3-86D0-4BF2-AE31-2247875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85E59-CC01-4D8D-B6CA-D35DAD65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D9A0C-52FB-45E8-88D7-A06864FA4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EBA9-FD0E-4D62-AB18-DE434F1FB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1760-502A-48D2-88FF-3886C6295181}" type="datetimeFigureOut">
              <a:rPr lang="en-GB" smtClean="0"/>
              <a:t>16/09/2017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7888-64BC-4B47-83CC-37D1736C5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980C-A93D-4231-814C-4D8BB2543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383F-44A7-4234-B26B-0196FDAE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9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ADA5-7945-445F-A8E0-40A927CE0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991" y="2222294"/>
            <a:ext cx="9144000" cy="2387600"/>
          </a:xfrm>
        </p:spPr>
        <p:txBody>
          <a:bodyPr/>
          <a:lstStyle/>
          <a:p>
            <a:r>
              <a:rPr lang="en-GB" dirty="0"/>
              <a:t>Of Monsters And Men- Little Talks</a:t>
            </a:r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3429-D946-4871-8BE1-F36EE118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67"/>
            <a:ext cx="9127435" cy="456510"/>
          </a:xfrm>
        </p:spPr>
        <p:txBody>
          <a:bodyPr>
            <a:normAutofit fontScale="90000"/>
          </a:bodyPr>
          <a:lstStyle/>
          <a:p>
            <a:r>
              <a:rPr lang="en-GB" dirty="0"/>
              <a:t>Redundant Features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08AD41-1DFD-4352-9A65-1335FF17F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27" t="30224" r="41439" b="37189"/>
          <a:stretch/>
        </p:blipFill>
        <p:spPr>
          <a:xfrm>
            <a:off x="857302" y="625877"/>
            <a:ext cx="4629098" cy="1934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64A3AD-076F-4B88-BD5F-D9CAA97ABFBB}"/>
              </a:ext>
            </a:extLst>
          </p:cNvPr>
          <p:cNvSpPr txBox="1"/>
          <p:nvPr/>
        </p:nvSpPr>
        <p:spPr>
          <a:xfrm>
            <a:off x="838200" y="256069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-Slow paced</a:t>
            </a:r>
          </a:p>
          <a:p>
            <a:r>
              <a:rPr lang="en-GB" dirty="0"/>
              <a:t>-Bright colours used during some parts of video such as the clothing also the make up used. This makes the character stand 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CB27C-8B48-42A6-B7D1-1B9B71F7A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4" t="30716" r="40979" b="36611"/>
          <a:stretch/>
        </p:blipFill>
        <p:spPr>
          <a:xfrm>
            <a:off x="6228522" y="628256"/>
            <a:ext cx="4585252" cy="1932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BF0E3-7D00-4A3D-8B8C-7D433B228A3D}"/>
              </a:ext>
            </a:extLst>
          </p:cNvPr>
          <p:cNvSpPr txBox="1"/>
          <p:nvPr/>
        </p:nvSpPr>
        <p:spPr>
          <a:xfrm>
            <a:off x="6228522" y="2541032"/>
            <a:ext cx="458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The location is very mystical and outdoors even though its not real.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Video is upbeat and occasionally matches the footsteps of the characters.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5D32F9-0503-40E2-B589-1A6EC1C89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6" t="29942" r="41413" b="36612"/>
          <a:stretch/>
        </p:blipFill>
        <p:spPr>
          <a:xfrm>
            <a:off x="3690731" y="4207869"/>
            <a:ext cx="4121426" cy="1791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703458-CB62-4BDE-A849-2455A4FDB565}"/>
              </a:ext>
            </a:extLst>
          </p:cNvPr>
          <p:cNvSpPr txBox="1"/>
          <p:nvPr/>
        </p:nvSpPr>
        <p:spPr>
          <a:xfrm>
            <a:off x="1861930" y="59993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-There are a range of shots within the video ranging from close ups to extreme long shots.</a:t>
            </a:r>
          </a:p>
          <a:p>
            <a:r>
              <a:rPr lang="en-GB" dirty="0"/>
              <a:t>-Narrative video as it is telling a story which is a generic convention of indie videos.</a:t>
            </a:r>
          </a:p>
        </p:txBody>
      </p:sp>
    </p:spTree>
    <p:extLst>
      <p:ext uri="{BB962C8B-B14F-4D97-AF65-F5344CB8AC3E}">
        <p14:creationId xmlns:p14="http://schemas.microsoft.com/office/powerpoint/2010/main" val="314351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CA69-07AA-416A-9BD9-97F0228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6967330" cy="481400"/>
          </a:xfrm>
        </p:spPr>
        <p:txBody>
          <a:bodyPr>
            <a:normAutofit fontScale="90000"/>
          </a:bodyPr>
          <a:lstStyle/>
          <a:p>
            <a:r>
              <a:rPr lang="en-GB" dirty="0"/>
              <a:t>Entropic Features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4A123D-E310-456C-9521-48F3E36E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69" t="29615" r="39727" b="38407"/>
          <a:stretch/>
        </p:blipFill>
        <p:spPr>
          <a:xfrm>
            <a:off x="838200" y="490330"/>
            <a:ext cx="4598125" cy="182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96D78-A93E-47AD-A1BA-2A2303527871}"/>
              </a:ext>
            </a:extLst>
          </p:cNvPr>
          <p:cNvSpPr txBox="1"/>
          <p:nvPr/>
        </p:nvSpPr>
        <p:spPr>
          <a:xfrm>
            <a:off x="838200" y="3233529"/>
            <a:ext cx="4598125" cy="125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AD746-EEE9-4379-BA53-6AF52EF12F9A}"/>
              </a:ext>
            </a:extLst>
          </p:cNvPr>
          <p:cNvSpPr txBox="1"/>
          <p:nvPr/>
        </p:nvSpPr>
        <p:spPr>
          <a:xfrm>
            <a:off x="838200" y="2310199"/>
            <a:ext cx="459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 animal in the video mouths the words ‘Hey’ which is not possible as animals cant talk, An example is at 1:51 in the music video.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0496D-7E83-41F7-802F-D096EF407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9" t="29748" r="39131" b="36225"/>
          <a:stretch/>
        </p:blipFill>
        <p:spPr>
          <a:xfrm>
            <a:off x="6096001" y="481400"/>
            <a:ext cx="4823412" cy="1828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7EC73-9E8F-4C39-B460-D50A60D5BC26}"/>
              </a:ext>
            </a:extLst>
          </p:cNvPr>
          <p:cNvSpPr txBox="1"/>
          <p:nvPr/>
        </p:nvSpPr>
        <p:spPr>
          <a:xfrm>
            <a:off x="6112187" y="2319129"/>
            <a:ext cx="4823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 singers are rarely shown in the video which is very entropic as a key generic convention of indie videos is that they focus on the singers. </a:t>
            </a:r>
          </a:p>
          <a:p>
            <a:r>
              <a:rPr lang="en-GB" dirty="0"/>
              <a:t>-The whole video involves cartoon people which is entropic as indie videos generally contain real people all the way through.</a:t>
            </a:r>
          </a:p>
          <a:p>
            <a:r>
              <a:rPr lang="en-GB" dirty="0"/>
              <a:t>-Normally indie videos use colours but the whole music video is black and white.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37F95E-7AA6-4AA8-9C9E-DEECCD0FE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74" t="28782" r="38804" b="36805"/>
          <a:stretch/>
        </p:blipFill>
        <p:spPr>
          <a:xfrm>
            <a:off x="1293762" y="3994077"/>
            <a:ext cx="4480494" cy="1863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7ED74-8E3B-48FE-A1A3-9D816AF61342}"/>
              </a:ext>
            </a:extLst>
          </p:cNvPr>
          <p:cNvSpPr txBox="1"/>
          <p:nvPr/>
        </p:nvSpPr>
        <p:spPr>
          <a:xfrm>
            <a:off x="1311965" y="5857461"/>
            <a:ext cx="447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 use of fantasy animals is also entropic because if an animal is used they tend to be real.</a:t>
            </a:r>
          </a:p>
        </p:txBody>
      </p:sp>
    </p:spTree>
    <p:extLst>
      <p:ext uri="{BB962C8B-B14F-4D97-AF65-F5344CB8AC3E}">
        <p14:creationId xmlns:p14="http://schemas.microsoft.com/office/powerpoint/2010/main" val="212189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Of Monsters And Men- Little Talks</vt:lpstr>
      <vt:lpstr>Redundant Features</vt:lpstr>
      <vt:lpstr>Entropic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Monsters And Men- Little Talks</dc:title>
  <dc:creator>James</dc:creator>
  <cp:lastModifiedBy>James</cp:lastModifiedBy>
  <cp:revision>5</cp:revision>
  <dcterms:created xsi:type="dcterms:W3CDTF">2017-09-16T13:10:55Z</dcterms:created>
  <dcterms:modified xsi:type="dcterms:W3CDTF">2017-09-16T13:42:20Z</dcterms:modified>
</cp:coreProperties>
</file>