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12A1-FE97-439B-B64C-A492CDC256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68E353-300F-415A-A674-77BD66D16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049899-800A-4142-9F32-70D7A1B50C18}"/>
              </a:ext>
            </a:extLst>
          </p:cNvPr>
          <p:cNvSpPr>
            <a:spLocks noGrp="1"/>
          </p:cNvSpPr>
          <p:nvPr>
            <p:ph type="dt" sz="half" idx="10"/>
          </p:nvPr>
        </p:nvSpPr>
        <p:spPr/>
        <p:txBody>
          <a:bodyPr/>
          <a:lstStyle/>
          <a:p>
            <a:fld id="{2ADDBDA9-558E-49C4-803F-A4B7EBC7C676}" type="datetimeFigureOut">
              <a:rPr lang="en-GB" smtClean="0"/>
              <a:t>17/09/2017</a:t>
            </a:fld>
            <a:endParaRPr lang="en-GB"/>
          </a:p>
        </p:txBody>
      </p:sp>
      <p:sp>
        <p:nvSpPr>
          <p:cNvPr id="5" name="Footer Placeholder 4">
            <a:extLst>
              <a:ext uri="{FF2B5EF4-FFF2-40B4-BE49-F238E27FC236}">
                <a16:creationId xmlns:a16="http://schemas.microsoft.com/office/drawing/2014/main" id="{A9C00BBE-D581-4A79-8BE9-0F610FB171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26704F-3DF8-4D29-B460-BDC7FB74F8EC}"/>
              </a:ext>
            </a:extLst>
          </p:cNvPr>
          <p:cNvSpPr>
            <a:spLocks noGrp="1"/>
          </p:cNvSpPr>
          <p:nvPr>
            <p:ph type="sldNum" sz="quarter" idx="12"/>
          </p:nvPr>
        </p:nvSpPr>
        <p:spPr/>
        <p:txBody>
          <a:bodyPr/>
          <a:lstStyle/>
          <a:p>
            <a:fld id="{AC0132F0-A01F-4586-A151-4BBF8DD969F8}" type="slidenum">
              <a:rPr lang="en-GB" smtClean="0"/>
              <a:t>‹#›</a:t>
            </a:fld>
            <a:endParaRPr lang="en-GB"/>
          </a:p>
        </p:txBody>
      </p:sp>
    </p:spTree>
    <p:extLst>
      <p:ext uri="{BB962C8B-B14F-4D97-AF65-F5344CB8AC3E}">
        <p14:creationId xmlns:p14="http://schemas.microsoft.com/office/powerpoint/2010/main" val="2119274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4E64-659E-49A0-8102-B18890678D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28053A-4B64-4372-AB24-CEDF5E612A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D18CEF-C7DA-4AF3-9486-D1810AB55E68}"/>
              </a:ext>
            </a:extLst>
          </p:cNvPr>
          <p:cNvSpPr>
            <a:spLocks noGrp="1"/>
          </p:cNvSpPr>
          <p:nvPr>
            <p:ph type="dt" sz="half" idx="10"/>
          </p:nvPr>
        </p:nvSpPr>
        <p:spPr/>
        <p:txBody>
          <a:bodyPr/>
          <a:lstStyle/>
          <a:p>
            <a:fld id="{2ADDBDA9-558E-49C4-803F-A4B7EBC7C676}" type="datetimeFigureOut">
              <a:rPr lang="en-GB" smtClean="0"/>
              <a:t>17/09/2017</a:t>
            </a:fld>
            <a:endParaRPr lang="en-GB"/>
          </a:p>
        </p:txBody>
      </p:sp>
      <p:sp>
        <p:nvSpPr>
          <p:cNvPr id="5" name="Footer Placeholder 4">
            <a:extLst>
              <a:ext uri="{FF2B5EF4-FFF2-40B4-BE49-F238E27FC236}">
                <a16:creationId xmlns:a16="http://schemas.microsoft.com/office/drawing/2014/main" id="{E7838748-CDD4-4030-BCED-2DDC5DC9D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11DC44-8435-4F83-AE2E-8FD5AE072E13}"/>
              </a:ext>
            </a:extLst>
          </p:cNvPr>
          <p:cNvSpPr>
            <a:spLocks noGrp="1"/>
          </p:cNvSpPr>
          <p:nvPr>
            <p:ph type="sldNum" sz="quarter" idx="12"/>
          </p:nvPr>
        </p:nvSpPr>
        <p:spPr/>
        <p:txBody>
          <a:bodyPr/>
          <a:lstStyle/>
          <a:p>
            <a:fld id="{AC0132F0-A01F-4586-A151-4BBF8DD969F8}" type="slidenum">
              <a:rPr lang="en-GB" smtClean="0"/>
              <a:t>‹#›</a:t>
            </a:fld>
            <a:endParaRPr lang="en-GB"/>
          </a:p>
        </p:txBody>
      </p:sp>
    </p:spTree>
    <p:extLst>
      <p:ext uri="{BB962C8B-B14F-4D97-AF65-F5344CB8AC3E}">
        <p14:creationId xmlns:p14="http://schemas.microsoft.com/office/powerpoint/2010/main" val="262127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ED641-4380-426D-93B3-2AABADFCCA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1DA25B-A486-4817-8002-1958062727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08FEE2-0976-4DC7-86E5-E66064020109}"/>
              </a:ext>
            </a:extLst>
          </p:cNvPr>
          <p:cNvSpPr>
            <a:spLocks noGrp="1"/>
          </p:cNvSpPr>
          <p:nvPr>
            <p:ph type="dt" sz="half" idx="10"/>
          </p:nvPr>
        </p:nvSpPr>
        <p:spPr/>
        <p:txBody>
          <a:bodyPr/>
          <a:lstStyle/>
          <a:p>
            <a:fld id="{2ADDBDA9-558E-49C4-803F-A4B7EBC7C676}" type="datetimeFigureOut">
              <a:rPr lang="en-GB" smtClean="0"/>
              <a:t>17/09/2017</a:t>
            </a:fld>
            <a:endParaRPr lang="en-GB"/>
          </a:p>
        </p:txBody>
      </p:sp>
      <p:sp>
        <p:nvSpPr>
          <p:cNvPr id="5" name="Footer Placeholder 4">
            <a:extLst>
              <a:ext uri="{FF2B5EF4-FFF2-40B4-BE49-F238E27FC236}">
                <a16:creationId xmlns:a16="http://schemas.microsoft.com/office/drawing/2014/main" id="{9D56C138-0B3E-4C64-AC5D-39DBD4B5FA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4FE168-6E84-4E19-970A-425FB6C1645D}"/>
              </a:ext>
            </a:extLst>
          </p:cNvPr>
          <p:cNvSpPr>
            <a:spLocks noGrp="1"/>
          </p:cNvSpPr>
          <p:nvPr>
            <p:ph type="sldNum" sz="quarter" idx="12"/>
          </p:nvPr>
        </p:nvSpPr>
        <p:spPr/>
        <p:txBody>
          <a:bodyPr/>
          <a:lstStyle/>
          <a:p>
            <a:fld id="{AC0132F0-A01F-4586-A151-4BBF8DD969F8}" type="slidenum">
              <a:rPr lang="en-GB" smtClean="0"/>
              <a:t>‹#›</a:t>
            </a:fld>
            <a:endParaRPr lang="en-GB"/>
          </a:p>
        </p:txBody>
      </p:sp>
    </p:spTree>
    <p:extLst>
      <p:ext uri="{BB962C8B-B14F-4D97-AF65-F5344CB8AC3E}">
        <p14:creationId xmlns:p14="http://schemas.microsoft.com/office/powerpoint/2010/main" val="254924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D67FA-318E-4CC9-8A4D-FC1EDFE363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657CDA-0DB6-42E6-901A-C6E5533EDD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1D4B97-AE21-4331-A6D8-C7969C2D7C24}"/>
              </a:ext>
            </a:extLst>
          </p:cNvPr>
          <p:cNvSpPr>
            <a:spLocks noGrp="1"/>
          </p:cNvSpPr>
          <p:nvPr>
            <p:ph type="dt" sz="half" idx="10"/>
          </p:nvPr>
        </p:nvSpPr>
        <p:spPr/>
        <p:txBody>
          <a:bodyPr/>
          <a:lstStyle/>
          <a:p>
            <a:fld id="{2ADDBDA9-558E-49C4-803F-A4B7EBC7C676}" type="datetimeFigureOut">
              <a:rPr lang="en-GB" smtClean="0"/>
              <a:t>17/09/2017</a:t>
            </a:fld>
            <a:endParaRPr lang="en-GB"/>
          </a:p>
        </p:txBody>
      </p:sp>
      <p:sp>
        <p:nvSpPr>
          <p:cNvPr id="5" name="Footer Placeholder 4">
            <a:extLst>
              <a:ext uri="{FF2B5EF4-FFF2-40B4-BE49-F238E27FC236}">
                <a16:creationId xmlns:a16="http://schemas.microsoft.com/office/drawing/2014/main" id="{7C8C1597-2DF6-411A-88C9-B41C111772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3E549A-08C7-4C5B-B020-B5AF8C253FFE}"/>
              </a:ext>
            </a:extLst>
          </p:cNvPr>
          <p:cNvSpPr>
            <a:spLocks noGrp="1"/>
          </p:cNvSpPr>
          <p:nvPr>
            <p:ph type="sldNum" sz="quarter" idx="12"/>
          </p:nvPr>
        </p:nvSpPr>
        <p:spPr/>
        <p:txBody>
          <a:bodyPr/>
          <a:lstStyle/>
          <a:p>
            <a:fld id="{AC0132F0-A01F-4586-A151-4BBF8DD969F8}" type="slidenum">
              <a:rPr lang="en-GB" smtClean="0"/>
              <a:t>‹#›</a:t>
            </a:fld>
            <a:endParaRPr lang="en-GB"/>
          </a:p>
        </p:txBody>
      </p:sp>
    </p:spTree>
    <p:extLst>
      <p:ext uri="{BB962C8B-B14F-4D97-AF65-F5344CB8AC3E}">
        <p14:creationId xmlns:p14="http://schemas.microsoft.com/office/powerpoint/2010/main" val="25829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8DEE5-710C-4A3D-A826-3BA8DAD366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B4DB7C-2B07-4043-85EE-8291C27840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9B50BB-95AB-4C3B-B6CB-1ACD5F9B3FBC}"/>
              </a:ext>
            </a:extLst>
          </p:cNvPr>
          <p:cNvSpPr>
            <a:spLocks noGrp="1"/>
          </p:cNvSpPr>
          <p:nvPr>
            <p:ph type="dt" sz="half" idx="10"/>
          </p:nvPr>
        </p:nvSpPr>
        <p:spPr/>
        <p:txBody>
          <a:bodyPr/>
          <a:lstStyle/>
          <a:p>
            <a:fld id="{2ADDBDA9-558E-49C4-803F-A4B7EBC7C676}" type="datetimeFigureOut">
              <a:rPr lang="en-GB" smtClean="0"/>
              <a:t>17/09/2017</a:t>
            </a:fld>
            <a:endParaRPr lang="en-GB"/>
          </a:p>
        </p:txBody>
      </p:sp>
      <p:sp>
        <p:nvSpPr>
          <p:cNvPr id="5" name="Footer Placeholder 4">
            <a:extLst>
              <a:ext uri="{FF2B5EF4-FFF2-40B4-BE49-F238E27FC236}">
                <a16:creationId xmlns:a16="http://schemas.microsoft.com/office/drawing/2014/main" id="{71C7B9F3-33CF-446F-802B-8E4D9917E6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68B0-D5F5-44B5-A5E4-AE2EED4D3801}"/>
              </a:ext>
            </a:extLst>
          </p:cNvPr>
          <p:cNvSpPr>
            <a:spLocks noGrp="1"/>
          </p:cNvSpPr>
          <p:nvPr>
            <p:ph type="sldNum" sz="quarter" idx="12"/>
          </p:nvPr>
        </p:nvSpPr>
        <p:spPr/>
        <p:txBody>
          <a:bodyPr/>
          <a:lstStyle/>
          <a:p>
            <a:fld id="{AC0132F0-A01F-4586-A151-4BBF8DD969F8}" type="slidenum">
              <a:rPr lang="en-GB" smtClean="0"/>
              <a:t>‹#›</a:t>
            </a:fld>
            <a:endParaRPr lang="en-GB"/>
          </a:p>
        </p:txBody>
      </p:sp>
    </p:spTree>
    <p:extLst>
      <p:ext uri="{BB962C8B-B14F-4D97-AF65-F5344CB8AC3E}">
        <p14:creationId xmlns:p14="http://schemas.microsoft.com/office/powerpoint/2010/main" val="12267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DDEC-D0A9-4269-AA39-32CCAA2A6C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CB6516-36F6-4992-925F-07E62EA989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A24D0B-2824-4C26-922D-BC2E9262EE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F08E82-6600-46E0-AC4A-E96E7B5966B7}"/>
              </a:ext>
            </a:extLst>
          </p:cNvPr>
          <p:cNvSpPr>
            <a:spLocks noGrp="1"/>
          </p:cNvSpPr>
          <p:nvPr>
            <p:ph type="dt" sz="half" idx="10"/>
          </p:nvPr>
        </p:nvSpPr>
        <p:spPr/>
        <p:txBody>
          <a:bodyPr/>
          <a:lstStyle/>
          <a:p>
            <a:fld id="{2ADDBDA9-558E-49C4-803F-A4B7EBC7C676}" type="datetimeFigureOut">
              <a:rPr lang="en-GB" smtClean="0"/>
              <a:t>17/09/2017</a:t>
            </a:fld>
            <a:endParaRPr lang="en-GB"/>
          </a:p>
        </p:txBody>
      </p:sp>
      <p:sp>
        <p:nvSpPr>
          <p:cNvPr id="6" name="Footer Placeholder 5">
            <a:extLst>
              <a:ext uri="{FF2B5EF4-FFF2-40B4-BE49-F238E27FC236}">
                <a16:creationId xmlns:a16="http://schemas.microsoft.com/office/drawing/2014/main" id="{3581B2BF-089F-458B-86DD-E36BDDAF51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0A8E3F-3ADC-414F-B581-AC925809D59C}"/>
              </a:ext>
            </a:extLst>
          </p:cNvPr>
          <p:cNvSpPr>
            <a:spLocks noGrp="1"/>
          </p:cNvSpPr>
          <p:nvPr>
            <p:ph type="sldNum" sz="quarter" idx="12"/>
          </p:nvPr>
        </p:nvSpPr>
        <p:spPr/>
        <p:txBody>
          <a:bodyPr/>
          <a:lstStyle/>
          <a:p>
            <a:fld id="{AC0132F0-A01F-4586-A151-4BBF8DD969F8}" type="slidenum">
              <a:rPr lang="en-GB" smtClean="0"/>
              <a:t>‹#›</a:t>
            </a:fld>
            <a:endParaRPr lang="en-GB"/>
          </a:p>
        </p:txBody>
      </p:sp>
    </p:spTree>
    <p:extLst>
      <p:ext uri="{BB962C8B-B14F-4D97-AF65-F5344CB8AC3E}">
        <p14:creationId xmlns:p14="http://schemas.microsoft.com/office/powerpoint/2010/main" val="252499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9A75-D1B1-438F-A110-FA277B75CA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425E48-8C1E-444F-BD51-F05A0E1E0A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08FC16-4F06-4313-B43C-0498D3A74A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2ECAA8-CA2B-4787-AC2E-C89025D27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99EB3B-8A25-4E70-990C-30A9C743B3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0D4D81-2EC3-4961-BE76-C55F06F9858B}"/>
              </a:ext>
            </a:extLst>
          </p:cNvPr>
          <p:cNvSpPr>
            <a:spLocks noGrp="1"/>
          </p:cNvSpPr>
          <p:nvPr>
            <p:ph type="dt" sz="half" idx="10"/>
          </p:nvPr>
        </p:nvSpPr>
        <p:spPr/>
        <p:txBody>
          <a:bodyPr/>
          <a:lstStyle/>
          <a:p>
            <a:fld id="{2ADDBDA9-558E-49C4-803F-A4B7EBC7C676}" type="datetimeFigureOut">
              <a:rPr lang="en-GB" smtClean="0"/>
              <a:t>17/09/2017</a:t>
            </a:fld>
            <a:endParaRPr lang="en-GB"/>
          </a:p>
        </p:txBody>
      </p:sp>
      <p:sp>
        <p:nvSpPr>
          <p:cNvPr id="8" name="Footer Placeholder 7">
            <a:extLst>
              <a:ext uri="{FF2B5EF4-FFF2-40B4-BE49-F238E27FC236}">
                <a16:creationId xmlns:a16="http://schemas.microsoft.com/office/drawing/2014/main" id="{1937E93C-F36A-4297-9047-A17605F905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77F8B2-9933-4156-87EC-BC2CBCC5175C}"/>
              </a:ext>
            </a:extLst>
          </p:cNvPr>
          <p:cNvSpPr>
            <a:spLocks noGrp="1"/>
          </p:cNvSpPr>
          <p:nvPr>
            <p:ph type="sldNum" sz="quarter" idx="12"/>
          </p:nvPr>
        </p:nvSpPr>
        <p:spPr/>
        <p:txBody>
          <a:bodyPr/>
          <a:lstStyle/>
          <a:p>
            <a:fld id="{AC0132F0-A01F-4586-A151-4BBF8DD969F8}" type="slidenum">
              <a:rPr lang="en-GB" smtClean="0"/>
              <a:t>‹#›</a:t>
            </a:fld>
            <a:endParaRPr lang="en-GB"/>
          </a:p>
        </p:txBody>
      </p:sp>
    </p:spTree>
    <p:extLst>
      <p:ext uri="{BB962C8B-B14F-4D97-AF65-F5344CB8AC3E}">
        <p14:creationId xmlns:p14="http://schemas.microsoft.com/office/powerpoint/2010/main" val="11879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068B-E09E-4572-88F1-9C63E1B6DE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258643-BC6B-4A16-9F5C-582219B0EED1}"/>
              </a:ext>
            </a:extLst>
          </p:cNvPr>
          <p:cNvSpPr>
            <a:spLocks noGrp="1"/>
          </p:cNvSpPr>
          <p:nvPr>
            <p:ph type="dt" sz="half" idx="10"/>
          </p:nvPr>
        </p:nvSpPr>
        <p:spPr/>
        <p:txBody>
          <a:bodyPr/>
          <a:lstStyle/>
          <a:p>
            <a:fld id="{2ADDBDA9-558E-49C4-803F-A4B7EBC7C676}" type="datetimeFigureOut">
              <a:rPr lang="en-GB" smtClean="0"/>
              <a:t>17/09/2017</a:t>
            </a:fld>
            <a:endParaRPr lang="en-GB"/>
          </a:p>
        </p:txBody>
      </p:sp>
      <p:sp>
        <p:nvSpPr>
          <p:cNvPr id="4" name="Footer Placeholder 3">
            <a:extLst>
              <a:ext uri="{FF2B5EF4-FFF2-40B4-BE49-F238E27FC236}">
                <a16:creationId xmlns:a16="http://schemas.microsoft.com/office/drawing/2014/main" id="{01FC4799-1425-44D0-A176-D510F981F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75AAA1-5B4B-4353-B83F-734CD2CA61BB}"/>
              </a:ext>
            </a:extLst>
          </p:cNvPr>
          <p:cNvSpPr>
            <a:spLocks noGrp="1"/>
          </p:cNvSpPr>
          <p:nvPr>
            <p:ph type="sldNum" sz="quarter" idx="12"/>
          </p:nvPr>
        </p:nvSpPr>
        <p:spPr/>
        <p:txBody>
          <a:bodyPr/>
          <a:lstStyle/>
          <a:p>
            <a:fld id="{AC0132F0-A01F-4586-A151-4BBF8DD969F8}" type="slidenum">
              <a:rPr lang="en-GB" smtClean="0"/>
              <a:t>‹#›</a:t>
            </a:fld>
            <a:endParaRPr lang="en-GB"/>
          </a:p>
        </p:txBody>
      </p:sp>
    </p:spTree>
    <p:extLst>
      <p:ext uri="{BB962C8B-B14F-4D97-AF65-F5344CB8AC3E}">
        <p14:creationId xmlns:p14="http://schemas.microsoft.com/office/powerpoint/2010/main" val="404836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87EAA4-2900-4A23-A41D-4F26F90447F1}"/>
              </a:ext>
            </a:extLst>
          </p:cNvPr>
          <p:cNvSpPr>
            <a:spLocks noGrp="1"/>
          </p:cNvSpPr>
          <p:nvPr>
            <p:ph type="dt" sz="half" idx="10"/>
          </p:nvPr>
        </p:nvSpPr>
        <p:spPr/>
        <p:txBody>
          <a:bodyPr/>
          <a:lstStyle/>
          <a:p>
            <a:fld id="{2ADDBDA9-558E-49C4-803F-A4B7EBC7C676}" type="datetimeFigureOut">
              <a:rPr lang="en-GB" smtClean="0"/>
              <a:t>17/09/2017</a:t>
            </a:fld>
            <a:endParaRPr lang="en-GB"/>
          </a:p>
        </p:txBody>
      </p:sp>
      <p:sp>
        <p:nvSpPr>
          <p:cNvPr id="3" name="Footer Placeholder 2">
            <a:extLst>
              <a:ext uri="{FF2B5EF4-FFF2-40B4-BE49-F238E27FC236}">
                <a16:creationId xmlns:a16="http://schemas.microsoft.com/office/drawing/2014/main" id="{E2A3A41D-C485-46E4-8C63-862D39D76A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F48AF2-6BC6-44FF-A52B-658CF99F8BA6}"/>
              </a:ext>
            </a:extLst>
          </p:cNvPr>
          <p:cNvSpPr>
            <a:spLocks noGrp="1"/>
          </p:cNvSpPr>
          <p:nvPr>
            <p:ph type="sldNum" sz="quarter" idx="12"/>
          </p:nvPr>
        </p:nvSpPr>
        <p:spPr/>
        <p:txBody>
          <a:bodyPr/>
          <a:lstStyle/>
          <a:p>
            <a:fld id="{AC0132F0-A01F-4586-A151-4BBF8DD969F8}" type="slidenum">
              <a:rPr lang="en-GB" smtClean="0"/>
              <a:t>‹#›</a:t>
            </a:fld>
            <a:endParaRPr lang="en-GB"/>
          </a:p>
        </p:txBody>
      </p:sp>
    </p:spTree>
    <p:extLst>
      <p:ext uri="{BB962C8B-B14F-4D97-AF65-F5344CB8AC3E}">
        <p14:creationId xmlns:p14="http://schemas.microsoft.com/office/powerpoint/2010/main" val="313589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C964-1908-4C09-A5DB-F5EAE3EC5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264AAB-7B55-4952-9160-32C827E4F5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A7DAFA-D4ED-4817-A350-A6C92A9C5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220504-AE4F-4529-A60C-069E4EAE2E95}"/>
              </a:ext>
            </a:extLst>
          </p:cNvPr>
          <p:cNvSpPr>
            <a:spLocks noGrp="1"/>
          </p:cNvSpPr>
          <p:nvPr>
            <p:ph type="dt" sz="half" idx="10"/>
          </p:nvPr>
        </p:nvSpPr>
        <p:spPr/>
        <p:txBody>
          <a:bodyPr/>
          <a:lstStyle/>
          <a:p>
            <a:fld id="{2ADDBDA9-558E-49C4-803F-A4B7EBC7C676}" type="datetimeFigureOut">
              <a:rPr lang="en-GB" smtClean="0"/>
              <a:t>17/09/2017</a:t>
            </a:fld>
            <a:endParaRPr lang="en-GB"/>
          </a:p>
        </p:txBody>
      </p:sp>
      <p:sp>
        <p:nvSpPr>
          <p:cNvPr id="6" name="Footer Placeholder 5">
            <a:extLst>
              <a:ext uri="{FF2B5EF4-FFF2-40B4-BE49-F238E27FC236}">
                <a16:creationId xmlns:a16="http://schemas.microsoft.com/office/drawing/2014/main" id="{E8F52EC2-B5D0-4C87-A251-90DF705B7F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DF2AC3-13DB-435B-A147-A3033E91076C}"/>
              </a:ext>
            </a:extLst>
          </p:cNvPr>
          <p:cNvSpPr>
            <a:spLocks noGrp="1"/>
          </p:cNvSpPr>
          <p:nvPr>
            <p:ph type="sldNum" sz="quarter" idx="12"/>
          </p:nvPr>
        </p:nvSpPr>
        <p:spPr/>
        <p:txBody>
          <a:bodyPr/>
          <a:lstStyle/>
          <a:p>
            <a:fld id="{AC0132F0-A01F-4586-A151-4BBF8DD969F8}" type="slidenum">
              <a:rPr lang="en-GB" smtClean="0"/>
              <a:t>‹#›</a:t>
            </a:fld>
            <a:endParaRPr lang="en-GB"/>
          </a:p>
        </p:txBody>
      </p:sp>
    </p:spTree>
    <p:extLst>
      <p:ext uri="{BB962C8B-B14F-4D97-AF65-F5344CB8AC3E}">
        <p14:creationId xmlns:p14="http://schemas.microsoft.com/office/powerpoint/2010/main" val="418604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F04D-F06A-4600-8472-7619D0BA2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4F85AE-A1A9-4E82-A9C6-90331A1B01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A11D99-495B-4D0D-9AFD-5521D87AB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F20244-D4E9-4EB9-A527-FB0A1486BABE}"/>
              </a:ext>
            </a:extLst>
          </p:cNvPr>
          <p:cNvSpPr>
            <a:spLocks noGrp="1"/>
          </p:cNvSpPr>
          <p:nvPr>
            <p:ph type="dt" sz="half" idx="10"/>
          </p:nvPr>
        </p:nvSpPr>
        <p:spPr/>
        <p:txBody>
          <a:bodyPr/>
          <a:lstStyle/>
          <a:p>
            <a:fld id="{2ADDBDA9-558E-49C4-803F-A4B7EBC7C676}" type="datetimeFigureOut">
              <a:rPr lang="en-GB" smtClean="0"/>
              <a:t>17/09/2017</a:t>
            </a:fld>
            <a:endParaRPr lang="en-GB"/>
          </a:p>
        </p:txBody>
      </p:sp>
      <p:sp>
        <p:nvSpPr>
          <p:cNvPr id="6" name="Footer Placeholder 5">
            <a:extLst>
              <a:ext uri="{FF2B5EF4-FFF2-40B4-BE49-F238E27FC236}">
                <a16:creationId xmlns:a16="http://schemas.microsoft.com/office/drawing/2014/main" id="{838C9919-205A-41B1-A303-1C0417001F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281ABA-D730-4E7C-8A36-19BD735AD1A4}"/>
              </a:ext>
            </a:extLst>
          </p:cNvPr>
          <p:cNvSpPr>
            <a:spLocks noGrp="1"/>
          </p:cNvSpPr>
          <p:nvPr>
            <p:ph type="sldNum" sz="quarter" idx="12"/>
          </p:nvPr>
        </p:nvSpPr>
        <p:spPr/>
        <p:txBody>
          <a:bodyPr/>
          <a:lstStyle/>
          <a:p>
            <a:fld id="{AC0132F0-A01F-4586-A151-4BBF8DD969F8}" type="slidenum">
              <a:rPr lang="en-GB" smtClean="0"/>
              <a:t>‹#›</a:t>
            </a:fld>
            <a:endParaRPr lang="en-GB"/>
          </a:p>
        </p:txBody>
      </p:sp>
    </p:spTree>
    <p:extLst>
      <p:ext uri="{BB962C8B-B14F-4D97-AF65-F5344CB8AC3E}">
        <p14:creationId xmlns:p14="http://schemas.microsoft.com/office/powerpoint/2010/main" val="400824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462EB-AA6C-46D9-AE01-AC4A3DBC62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F959E6-B66C-47EF-99DF-3578D67AEA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60EE11-B252-4C32-BAE7-04DA7856A0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DBDA9-558E-49C4-803F-A4B7EBC7C676}" type="datetimeFigureOut">
              <a:rPr lang="en-GB" smtClean="0"/>
              <a:t>17/09/2017</a:t>
            </a:fld>
            <a:endParaRPr lang="en-GB"/>
          </a:p>
        </p:txBody>
      </p:sp>
      <p:sp>
        <p:nvSpPr>
          <p:cNvPr id="5" name="Footer Placeholder 4">
            <a:extLst>
              <a:ext uri="{FF2B5EF4-FFF2-40B4-BE49-F238E27FC236}">
                <a16:creationId xmlns:a16="http://schemas.microsoft.com/office/drawing/2014/main" id="{C753221F-667B-4415-B0CB-1CBAFB8B23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6C3931B-9174-44C8-837F-FF711420B1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132F0-A01F-4586-A151-4BBF8DD969F8}" type="slidenum">
              <a:rPr lang="en-GB" smtClean="0"/>
              <a:t>‹#›</a:t>
            </a:fld>
            <a:endParaRPr lang="en-GB"/>
          </a:p>
        </p:txBody>
      </p:sp>
    </p:spTree>
    <p:extLst>
      <p:ext uri="{BB962C8B-B14F-4D97-AF65-F5344CB8AC3E}">
        <p14:creationId xmlns:p14="http://schemas.microsoft.com/office/powerpoint/2010/main" val="389930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9F69-07CA-4667-8F62-2BE4D22753D2}"/>
              </a:ext>
            </a:extLst>
          </p:cNvPr>
          <p:cNvSpPr>
            <a:spLocks noGrp="1"/>
          </p:cNvSpPr>
          <p:nvPr>
            <p:ph type="ctrTitle"/>
          </p:nvPr>
        </p:nvSpPr>
        <p:spPr/>
        <p:txBody>
          <a:bodyPr/>
          <a:lstStyle/>
          <a:p>
            <a:r>
              <a:rPr lang="en-GB" dirty="0"/>
              <a:t>Coldplay- ‘Paradise’</a:t>
            </a:r>
          </a:p>
        </p:txBody>
      </p:sp>
      <p:sp>
        <p:nvSpPr>
          <p:cNvPr id="3" name="Subtitle 2">
            <a:extLst>
              <a:ext uri="{FF2B5EF4-FFF2-40B4-BE49-F238E27FC236}">
                <a16:creationId xmlns:a16="http://schemas.microsoft.com/office/drawing/2014/main" id="{A0DDFB96-4930-4199-AB45-1985BF33A09F}"/>
              </a:ext>
            </a:extLst>
          </p:cNvPr>
          <p:cNvSpPr>
            <a:spLocks noGrp="1"/>
          </p:cNvSpPr>
          <p:nvPr>
            <p:ph type="subTitle" idx="1"/>
          </p:nvPr>
        </p:nvSpPr>
        <p:spPr/>
        <p:txBody>
          <a:bodyPr/>
          <a:lstStyle/>
          <a:p>
            <a:r>
              <a:rPr lang="en-GB" dirty="0"/>
              <a:t>Redundant and Entropic Features</a:t>
            </a:r>
          </a:p>
        </p:txBody>
      </p:sp>
    </p:spTree>
    <p:extLst>
      <p:ext uri="{BB962C8B-B14F-4D97-AF65-F5344CB8AC3E}">
        <p14:creationId xmlns:p14="http://schemas.microsoft.com/office/powerpoint/2010/main" val="278426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94103-498A-41D4-A788-0C371F00DC84}"/>
              </a:ext>
            </a:extLst>
          </p:cNvPr>
          <p:cNvSpPr>
            <a:spLocks noGrp="1"/>
          </p:cNvSpPr>
          <p:nvPr>
            <p:ph type="title"/>
          </p:nvPr>
        </p:nvSpPr>
        <p:spPr>
          <a:xfrm>
            <a:off x="347869" y="99391"/>
            <a:ext cx="4794664" cy="350492"/>
          </a:xfrm>
        </p:spPr>
        <p:txBody>
          <a:bodyPr>
            <a:normAutofit fontScale="90000"/>
          </a:bodyPr>
          <a:lstStyle/>
          <a:p>
            <a:r>
              <a:rPr lang="en-GB" dirty="0"/>
              <a:t>Redundant Features</a:t>
            </a:r>
          </a:p>
        </p:txBody>
      </p:sp>
      <p:pic>
        <p:nvPicPr>
          <p:cNvPr id="4" name="Content Placeholder 3">
            <a:extLst>
              <a:ext uri="{FF2B5EF4-FFF2-40B4-BE49-F238E27FC236}">
                <a16:creationId xmlns:a16="http://schemas.microsoft.com/office/drawing/2014/main" id="{D4A039A1-80A8-4AFE-AFDD-3F3F703B3832}"/>
              </a:ext>
            </a:extLst>
          </p:cNvPr>
          <p:cNvPicPr>
            <a:picLocks noGrp="1" noChangeAspect="1"/>
          </p:cNvPicPr>
          <p:nvPr>
            <p:ph idx="1"/>
          </p:nvPr>
        </p:nvPicPr>
        <p:blipFill rotWithShape="1">
          <a:blip r:embed="rId2"/>
          <a:srcRect l="15412" t="29310" r="41609" b="36884"/>
          <a:stretch/>
        </p:blipFill>
        <p:spPr>
          <a:xfrm>
            <a:off x="347869" y="449883"/>
            <a:ext cx="4794664" cy="2120348"/>
          </a:xfrm>
          <a:prstGeom prst="rect">
            <a:avLst/>
          </a:prstGeom>
        </p:spPr>
      </p:pic>
      <p:sp>
        <p:nvSpPr>
          <p:cNvPr id="5" name="TextBox 4">
            <a:extLst>
              <a:ext uri="{FF2B5EF4-FFF2-40B4-BE49-F238E27FC236}">
                <a16:creationId xmlns:a16="http://schemas.microsoft.com/office/drawing/2014/main" id="{AAD18927-43B8-40D7-B177-7398F33DD5FF}"/>
              </a:ext>
            </a:extLst>
          </p:cNvPr>
          <p:cNvSpPr txBox="1"/>
          <p:nvPr/>
        </p:nvSpPr>
        <p:spPr>
          <a:xfrm>
            <a:off x="347869" y="2676940"/>
            <a:ext cx="4794664" cy="2862322"/>
          </a:xfrm>
          <a:prstGeom prst="rect">
            <a:avLst/>
          </a:prstGeom>
          <a:noFill/>
        </p:spPr>
        <p:txBody>
          <a:bodyPr wrap="square" rtlCol="0">
            <a:spAutoFit/>
          </a:bodyPr>
          <a:lstStyle/>
          <a:p>
            <a:r>
              <a:rPr lang="en-GB" dirty="0"/>
              <a:t>-The shot shown above is a redundant feature because of the link between the lyrics and the video. The lyrics ‘When she was just a girl are’ are shown on the cardboard. The use of the cardboard with the lyrics on connects the song and the video. This an example of Goodwin’s theory that there is a link between music and visuals. However, the actual image of an elephant holding a cardboard sign in the underground is very entropic.</a:t>
            </a:r>
          </a:p>
        </p:txBody>
      </p:sp>
      <p:pic>
        <p:nvPicPr>
          <p:cNvPr id="6" name="Picture 5">
            <a:extLst>
              <a:ext uri="{FF2B5EF4-FFF2-40B4-BE49-F238E27FC236}">
                <a16:creationId xmlns:a16="http://schemas.microsoft.com/office/drawing/2014/main" id="{D7F3045F-0D7B-45F1-8277-C6B25C7E6336}"/>
              </a:ext>
            </a:extLst>
          </p:cNvPr>
          <p:cNvPicPr>
            <a:picLocks noChangeAspect="1"/>
          </p:cNvPicPr>
          <p:nvPr/>
        </p:nvPicPr>
        <p:blipFill rotWithShape="1">
          <a:blip r:embed="rId3"/>
          <a:srcRect l="15109" t="29362" r="41413" b="36032"/>
          <a:stretch/>
        </p:blipFill>
        <p:spPr>
          <a:xfrm>
            <a:off x="6732104" y="0"/>
            <a:ext cx="4280453" cy="1915503"/>
          </a:xfrm>
          <a:prstGeom prst="rect">
            <a:avLst/>
          </a:prstGeom>
        </p:spPr>
      </p:pic>
      <p:sp>
        <p:nvSpPr>
          <p:cNvPr id="7" name="TextBox 6">
            <a:extLst>
              <a:ext uri="{FF2B5EF4-FFF2-40B4-BE49-F238E27FC236}">
                <a16:creationId xmlns:a16="http://schemas.microsoft.com/office/drawing/2014/main" id="{691FB59A-09FC-41A0-B20D-D0BD4F4E1706}"/>
              </a:ext>
            </a:extLst>
          </p:cNvPr>
          <p:cNvSpPr txBox="1"/>
          <p:nvPr/>
        </p:nvSpPr>
        <p:spPr>
          <a:xfrm>
            <a:off x="6268278" y="1915503"/>
            <a:ext cx="5300870" cy="1200329"/>
          </a:xfrm>
          <a:prstGeom prst="rect">
            <a:avLst/>
          </a:prstGeom>
          <a:noFill/>
        </p:spPr>
        <p:txBody>
          <a:bodyPr wrap="square" rtlCol="0">
            <a:spAutoFit/>
          </a:bodyPr>
          <a:lstStyle/>
          <a:p>
            <a:r>
              <a:rPr lang="en-GB" dirty="0"/>
              <a:t>-This a redundant feature because it is a performance shot showing the band performing live at a concert. The shot is taken at a high angle. This gives the element of performance in the music video.</a:t>
            </a:r>
          </a:p>
        </p:txBody>
      </p:sp>
      <p:pic>
        <p:nvPicPr>
          <p:cNvPr id="8" name="Picture 7">
            <a:extLst>
              <a:ext uri="{FF2B5EF4-FFF2-40B4-BE49-F238E27FC236}">
                <a16:creationId xmlns:a16="http://schemas.microsoft.com/office/drawing/2014/main" id="{7FF8F294-3666-42A6-A0B1-06DC8336225B}"/>
              </a:ext>
            </a:extLst>
          </p:cNvPr>
          <p:cNvPicPr>
            <a:picLocks noChangeAspect="1"/>
          </p:cNvPicPr>
          <p:nvPr/>
        </p:nvPicPr>
        <p:blipFill rotWithShape="1">
          <a:blip r:embed="rId4"/>
          <a:srcRect l="14782" t="30135" r="41413" b="35452"/>
          <a:stretch/>
        </p:blipFill>
        <p:spPr>
          <a:xfrm>
            <a:off x="6732104" y="3392831"/>
            <a:ext cx="4492486" cy="1904414"/>
          </a:xfrm>
          <a:prstGeom prst="rect">
            <a:avLst/>
          </a:prstGeom>
        </p:spPr>
      </p:pic>
      <p:sp>
        <p:nvSpPr>
          <p:cNvPr id="9" name="TextBox 8">
            <a:extLst>
              <a:ext uri="{FF2B5EF4-FFF2-40B4-BE49-F238E27FC236}">
                <a16:creationId xmlns:a16="http://schemas.microsoft.com/office/drawing/2014/main" id="{256CCDA2-25DA-453C-8C60-07940FDA5373}"/>
              </a:ext>
            </a:extLst>
          </p:cNvPr>
          <p:cNvSpPr txBox="1"/>
          <p:nvPr/>
        </p:nvSpPr>
        <p:spPr>
          <a:xfrm>
            <a:off x="6029738" y="5297245"/>
            <a:ext cx="5897217" cy="1477328"/>
          </a:xfrm>
          <a:prstGeom prst="rect">
            <a:avLst/>
          </a:prstGeom>
          <a:noFill/>
        </p:spPr>
        <p:txBody>
          <a:bodyPr wrap="square" rtlCol="0">
            <a:spAutoFit/>
          </a:bodyPr>
          <a:lstStyle/>
          <a:p>
            <a:r>
              <a:rPr lang="en-GB" dirty="0"/>
              <a:t>-There are close up shots during the music video. This is commonly used in music videos as one of the main purposes is to promote the artist visually. However, it could be an entropic feature as you would not expect the artist to be dressed in an elephant costume.</a:t>
            </a:r>
          </a:p>
        </p:txBody>
      </p:sp>
    </p:spTree>
    <p:extLst>
      <p:ext uri="{BB962C8B-B14F-4D97-AF65-F5344CB8AC3E}">
        <p14:creationId xmlns:p14="http://schemas.microsoft.com/office/powerpoint/2010/main" val="61675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699B-6772-46B8-AB16-6D0EC1EE2408}"/>
              </a:ext>
            </a:extLst>
          </p:cNvPr>
          <p:cNvSpPr>
            <a:spLocks noGrp="1"/>
          </p:cNvSpPr>
          <p:nvPr>
            <p:ph type="title"/>
          </p:nvPr>
        </p:nvSpPr>
        <p:spPr/>
        <p:txBody>
          <a:bodyPr/>
          <a:lstStyle/>
          <a:p>
            <a:r>
              <a:rPr lang="en-GB" dirty="0"/>
              <a:t>Entropic Features</a:t>
            </a:r>
          </a:p>
        </p:txBody>
      </p:sp>
      <p:pic>
        <p:nvPicPr>
          <p:cNvPr id="4" name="Content Placeholder 3">
            <a:extLst>
              <a:ext uri="{FF2B5EF4-FFF2-40B4-BE49-F238E27FC236}">
                <a16:creationId xmlns:a16="http://schemas.microsoft.com/office/drawing/2014/main" id="{E62F2B21-9A50-4FDE-9D8C-BB83EED2239C}"/>
              </a:ext>
            </a:extLst>
          </p:cNvPr>
          <p:cNvPicPr>
            <a:picLocks noGrp="1" noChangeAspect="1"/>
          </p:cNvPicPr>
          <p:nvPr>
            <p:ph idx="1"/>
          </p:nvPr>
        </p:nvPicPr>
        <p:blipFill rotWithShape="1">
          <a:blip r:embed="rId2"/>
          <a:srcRect l="15583" t="31137" r="41438" b="36580"/>
          <a:stretch/>
        </p:blipFill>
        <p:spPr>
          <a:xfrm>
            <a:off x="838200" y="1311965"/>
            <a:ext cx="4612883" cy="1948070"/>
          </a:xfrm>
          <a:prstGeom prst="rect">
            <a:avLst/>
          </a:prstGeom>
        </p:spPr>
      </p:pic>
      <p:sp>
        <p:nvSpPr>
          <p:cNvPr id="6" name="TextBox 5">
            <a:extLst>
              <a:ext uri="{FF2B5EF4-FFF2-40B4-BE49-F238E27FC236}">
                <a16:creationId xmlns:a16="http://schemas.microsoft.com/office/drawing/2014/main" id="{4CC87486-D37C-490A-8368-C5B878C724B0}"/>
              </a:ext>
            </a:extLst>
          </p:cNvPr>
          <p:cNvSpPr txBox="1"/>
          <p:nvPr/>
        </p:nvSpPr>
        <p:spPr>
          <a:xfrm>
            <a:off x="838200" y="3260035"/>
            <a:ext cx="4612883" cy="923330"/>
          </a:xfrm>
          <a:prstGeom prst="rect">
            <a:avLst/>
          </a:prstGeom>
          <a:noFill/>
        </p:spPr>
        <p:txBody>
          <a:bodyPr wrap="square" rtlCol="0">
            <a:spAutoFit/>
          </a:bodyPr>
          <a:lstStyle/>
          <a:p>
            <a:r>
              <a:rPr lang="en-GB" dirty="0"/>
              <a:t>-The shot shown above in an entropic feature because you wouldn’t see an elephant riding a bike.</a:t>
            </a:r>
          </a:p>
        </p:txBody>
      </p:sp>
      <p:pic>
        <p:nvPicPr>
          <p:cNvPr id="7" name="Picture 6">
            <a:extLst>
              <a:ext uri="{FF2B5EF4-FFF2-40B4-BE49-F238E27FC236}">
                <a16:creationId xmlns:a16="http://schemas.microsoft.com/office/drawing/2014/main" id="{14DD9021-589D-4A81-8234-583B74F1F36F}"/>
              </a:ext>
            </a:extLst>
          </p:cNvPr>
          <p:cNvPicPr>
            <a:picLocks noChangeAspect="1"/>
          </p:cNvPicPr>
          <p:nvPr/>
        </p:nvPicPr>
        <p:blipFill rotWithShape="1">
          <a:blip r:embed="rId3"/>
          <a:srcRect l="15000" t="29942" r="41196" b="35452"/>
          <a:stretch/>
        </p:blipFill>
        <p:spPr>
          <a:xfrm>
            <a:off x="6626087" y="125895"/>
            <a:ext cx="5340626" cy="2372139"/>
          </a:xfrm>
          <a:prstGeom prst="rect">
            <a:avLst/>
          </a:prstGeom>
        </p:spPr>
      </p:pic>
      <p:sp>
        <p:nvSpPr>
          <p:cNvPr id="8" name="TextBox 7">
            <a:extLst>
              <a:ext uri="{FF2B5EF4-FFF2-40B4-BE49-F238E27FC236}">
                <a16:creationId xmlns:a16="http://schemas.microsoft.com/office/drawing/2014/main" id="{B3D0BAB4-912A-47E3-A8FF-9098DE290A85}"/>
              </a:ext>
            </a:extLst>
          </p:cNvPr>
          <p:cNvSpPr txBox="1"/>
          <p:nvPr/>
        </p:nvSpPr>
        <p:spPr>
          <a:xfrm>
            <a:off x="6679096" y="2544417"/>
            <a:ext cx="5380382" cy="1200329"/>
          </a:xfrm>
          <a:prstGeom prst="rect">
            <a:avLst/>
          </a:prstGeom>
          <a:noFill/>
        </p:spPr>
        <p:txBody>
          <a:bodyPr wrap="square" rtlCol="0">
            <a:spAutoFit/>
          </a:bodyPr>
          <a:lstStyle/>
          <a:p>
            <a:r>
              <a:rPr lang="en-GB" dirty="0"/>
              <a:t>-This is another example of an entropic feature because you wouldn’t expect to see an elephant using the underground and in a city as there natural habitat is to be out in the wild.</a:t>
            </a:r>
          </a:p>
        </p:txBody>
      </p:sp>
      <p:pic>
        <p:nvPicPr>
          <p:cNvPr id="9" name="Picture 8">
            <a:extLst>
              <a:ext uri="{FF2B5EF4-FFF2-40B4-BE49-F238E27FC236}">
                <a16:creationId xmlns:a16="http://schemas.microsoft.com/office/drawing/2014/main" id="{C383FF53-DAA8-4C83-8675-9DBF7527FC8A}"/>
              </a:ext>
            </a:extLst>
          </p:cNvPr>
          <p:cNvPicPr>
            <a:picLocks noChangeAspect="1"/>
          </p:cNvPicPr>
          <p:nvPr/>
        </p:nvPicPr>
        <p:blipFill rotWithShape="1">
          <a:blip r:embed="rId4"/>
          <a:srcRect l="14891" t="29555" r="41413" b="36226"/>
          <a:stretch/>
        </p:blipFill>
        <p:spPr>
          <a:xfrm>
            <a:off x="3869635" y="3829851"/>
            <a:ext cx="5327374" cy="2345634"/>
          </a:xfrm>
          <a:prstGeom prst="rect">
            <a:avLst/>
          </a:prstGeom>
        </p:spPr>
      </p:pic>
      <p:sp>
        <p:nvSpPr>
          <p:cNvPr id="10" name="TextBox 9">
            <a:extLst>
              <a:ext uri="{FF2B5EF4-FFF2-40B4-BE49-F238E27FC236}">
                <a16:creationId xmlns:a16="http://schemas.microsoft.com/office/drawing/2014/main" id="{A0307AE1-57A1-4176-8128-D757CDBFC649}"/>
              </a:ext>
            </a:extLst>
          </p:cNvPr>
          <p:cNvSpPr txBox="1"/>
          <p:nvPr/>
        </p:nvSpPr>
        <p:spPr>
          <a:xfrm>
            <a:off x="1" y="6150222"/>
            <a:ext cx="12192000" cy="369332"/>
          </a:xfrm>
          <a:prstGeom prst="rect">
            <a:avLst/>
          </a:prstGeom>
          <a:noFill/>
        </p:spPr>
        <p:txBody>
          <a:bodyPr wrap="square" rtlCol="0">
            <a:spAutoFit/>
          </a:bodyPr>
          <a:lstStyle/>
          <a:p>
            <a:r>
              <a:rPr lang="en-GB" dirty="0"/>
              <a:t>-The Band dressed as elephants is another entropic feature as you wouldn’t expect to have the band dressed in animal costumes.</a:t>
            </a:r>
          </a:p>
        </p:txBody>
      </p:sp>
    </p:spTree>
    <p:extLst>
      <p:ext uri="{BB962C8B-B14F-4D97-AF65-F5344CB8AC3E}">
        <p14:creationId xmlns:p14="http://schemas.microsoft.com/office/powerpoint/2010/main" val="275874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272</Words>
  <Application>Microsoft Office PowerPoint</Application>
  <PresentationFormat>Widescreen</PresentationFormat>
  <Paragraphs>10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Coldplay- ‘Paradise’</vt:lpstr>
      <vt:lpstr>Redundant Features</vt:lpstr>
      <vt:lpstr>Entropic 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Coldplay- ‘Paradise’</dc:title>
  <dc:creator>James</dc:creator>
  <cp:lastModifiedBy>James</cp:lastModifiedBy>
  <cp:revision>4</cp:revision>
  <dcterms:created xsi:type="dcterms:W3CDTF">2017-09-17T15:20:17Z</dcterms:created>
  <dcterms:modified xsi:type="dcterms:W3CDTF">2017-09-17T15:44:26Z</dcterms:modified>
</cp:coreProperties>
</file>